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2" r:id="rId1"/>
  </p:sldMasterIdLst>
  <p:notesMasterIdLst>
    <p:notesMasterId r:id="rId5"/>
  </p:notesMasterIdLst>
  <p:handoutMasterIdLst>
    <p:handoutMasterId r:id="rId6"/>
  </p:handoutMasterIdLst>
  <p:sldIdLst>
    <p:sldId id="256" r:id="rId2"/>
    <p:sldId id="258" r:id="rId3"/>
    <p:sldId id="257" r:id="rId4"/>
  </p:sldIdLst>
  <p:sldSz cx="9144000" cy="6858000" type="screen4x3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nde-Frech, Isabelle" initials="LI" lastIdx="1" clrIdx="0">
    <p:extLst>
      <p:ext uri="{19B8F6BF-5375-455C-9EA6-DF929625EA0E}">
        <p15:presenceInfo xmlns:p15="http://schemas.microsoft.com/office/powerpoint/2012/main" userId="S-1-5-21-117609710-1708537768-839522115-586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1F4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368"/>
    <p:restoredTop sz="95934"/>
  </p:normalViewPr>
  <p:slideViewPr>
    <p:cSldViewPr>
      <p:cViewPr>
        <p:scale>
          <a:sx n="116" d="100"/>
          <a:sy n="116" d="100"/>
        </p:scale>
        <p:origin x="98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148" y="-10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BC9A57-E74E-46E1-802D-7A22AF04449B}" type="datetimeFigureOut">
              <a:rPr lang="nb-NO" smtClean="0"/>
              <a:t>16.03.2023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2BEE95-CAE1-4F76-9BA5-67014284A1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6029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52AE16-7661-4E0B-A4D1-B7861D0EB727}" type="datetimeFigureOut">
              <a:rPr lang="nb-NO" smtClean="0"/>
              <a:t>16.03.2023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ADF38B-621D-4BCD-89A9-FBD666408DA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725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ADF38B-621D-4BCD-89A9-FBD666408DA6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34490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ADF38B-621D-4BCD-89A9-FBD666408DA6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2718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ADF38B-621D-4BCD-89A9-FBD666408DA6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0441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26606-9769-45B9-B145-D32B89908B05}" type="slidenum">
              <a:rPr lang="nb-NO" smtClean="0"/>
              <a:t>‹#›</a:t>
            </a:fld>
            <a:endParaRPr lang="nb-NO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13E1342F-0557-BB92-5745-450B6CF1A0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6822080" y="3339160"/>
            <a:ext cx="3930497" cy="3657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sz="1600" dirty="0"/>
              <a:t>SMI2G 2023,  10-11 </a:t>
            </a:r>
            <a:r>
              <a:rPr lang="fi-FI" sz="1600" dirty="0" err="1"/>
              <a:t>May</a:t>
            </a:r>
            <a:r>
              <a:rPr lang="fi-FI" sz="1600" dirty="0"/>
              <a:t> 2023, Paris</a:t>
            </a:r>
            <a:endParaRPr lang="nb-NO" sz="16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26606-9769-45B9-B145-D32B89908B05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A03C8D41-FBE2-B5AB-90AF-43EA1A8FBE96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6840860" y="3375816"/>
            <a:ext cx="3930497" cy="365760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600" dirty="0"/>
              <a:t>SMI2G 2023,  10-11 </a:t>
            </a:r>
            <a:r>
              <a:rPr lang="fi-FI" sz="1600" dirty="0" err="1"/>
              <a:t>May</a:t>
            </a:r>
            <a:r>
              <a:rPr lang="fi-FI" sz="1600" dirty="0"/>
              <a:t> 2023, Paris</a:t>
            </a:r>
            <a:endParaRPr lang="nb-NO" sz="1600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25326606-9769-45B9-B145-D32B89908B05}" type="slidenum">
              <a:rPr lang="nb-NO" smtClean="0"/>
              <a:t>‹#›</a:t>
            </a:fld>
            <a:endParaRPr lang="nb-NO"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3B9BEB5F-9397-4989-92C3-B6F972B1717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3158"/>
            <a:ext cx="1162284" cy="382960"/>
          </a:xfrm>
          <a:prstGeom prst="rect">
            <a:avLst/>
          </a:prstGeom>
        </p:spPr>
      </p:pic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A1067C9-6AEC-228B-D252-E67F62B0DF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6822080" y="3339160"/>
            <a:ext cx="3930497" cy="3657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sz="1600" dirty="0"/>
              <a:t>SMI2G 2022,  10-11 </a:t>
            </a:r>
            <a:r>
              <a:rPr lang="fi-FI" sz="1600" dirty="0" err="1"/>
              <a:t>May</a:t>
            </a:r>
            <a:r>
              <a:rPr lang="fi-FI" sz="1600" dirty="0"/>
              <a:t> 2023, Paris</a:t>
            </a:r>
            <a:endParaRPr lang="nb-NO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nb-NO" dirty="0"/>
              <a:t>&lt;Preliminary </a:t>
            </a:r>
            <a:r>
              <a:rPr lang="nb-NO" dirty="0" err="1"/>
              <a:t>proposal</a:t>
            </a:r>
            <a:r>
              <a:rPr lang="nb-NO" dirty="0"/>
              <a:t> </a:t>
            </a:r>
            <a:r>
              <a:rPr lang="nb-NO" dirty="0" err="1"/>
              <a:t>name</a:t>
            </a:r>
            <a:r>
              <a:rPr lang="nb-NO" dirty="0"/>
              <a:t>&gt;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434908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i="1" dirty="0"/>
              <a:t>&lt;name of proposer/speaker&gt;</a:t>
            </a:r>
          </a:p>
          <a:p>
            <a:r>
              <a:rPr lang="en-GB" i="1" dirty="0"/>
              <a:t>&lt;e-mail&gt;</a:t>
            </a:r>
          </a:p>
          <a:p>
            <a:r>
              <a:rPr lang="en-GB" i="1" dirty="0"/>
              <a:t>&lt;company/organisation&gt;</a:t>
            </a:r>
          </a:p>
          <a:p>
            <a:r>
              <a:rPr lang="en-GB" dirty="0"/>
              <a:t>Role: </a:t>
            </a:r>
            <a:r>
              <a:rPr lang="en-GB" i="1" dirty="0"/>
              <a:t> &lt;Proposal coordinator, WP leader, S/T provider&gt;</a:t>
            </a:r>
          </a:p>
          <a:p>
            <a:endParaRPr lang="en-GB" dirty="0"/>
          </a:p>
          <a:p>
            <a:r>
              <a:rPr lang="en-GB" dirty="0"/>
              <a:t>Proposal activity: </a:t>
            </a:r>
            <a:r>
              <a:rPr lang="en-GB" i="1" dirty="0"/>
              <a:t>&lt; ref. specific call in work programme, e.g. CL3-FCT-01-04&gt;, &lt;Sub-topic (if applicable)&gt;</a:t>
            </a:r>
          </a:p>
          <a:p>
            <a:endParaRPr lang="en-GB" i="1" dirty="0"/>
          </a:p>
          <a:p>
            <a:endParaRPr lang="en-GB" i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26606-9769-45B9-B145-D32B89908B05}" type="slidenum">
              <a:rPr lang="nb-NO" smtClean="0"/>
              <a:t>1</a:t>
            </a:fld>
            <a:endParaRPr lang="nb-NO" dirty="0"/>
          </a:p>
        </p:txBody>
      </p:sp>
      <p:sp>
        <p:nvSpPr>
          <p:cNvPr id="2" name="Tekstvak 1"/>
          <p:cNvSpPr txBox="1"/>
          <p:nvPr/>
        </p:nvSpPr>
        <p:spPr>
          <a:xfrm>
            <a:off x="0" y="6500078"/>
            <a:ext cx="8460432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Name and e-mail of </a:t>
            </a:r>
            <a:r>
              <a:rPr lang="en-GB" dirty="0">
                <a:solidFill>
                  <a:schemeClr val="bg1"/>
                </a:solidFill>
              </a:rPr>
              <a:t>proposer</a:t>
            </a:r>
            <a:r>
              <a:rPr lang="nl-NL" dirty="0">
                <a:solidFill>
                  <a:schemeClr val="bg1"/>
                </a:solidFill>
              </a:rPr>
              <a:t>/presenter</a:t>
            </a:r>
          </a:p>
        </p:txBody>
      </p:sp>
    </p:spTree>
    <p:extLst>
      <p:ext uri="{BB962C8B-B14F-4D97-AF65-F5344CB8AC3E}">
        <p14:creationId xmlns:p14="http://schemas.microsoft.com/office/powerpoint/2010/main" val="375647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Proposal</a:t>
            </a:r>
            <a:r>
              <a:rPr lang="nb-NO" dirty="0"/>
              <a:t> </a:t>
            </a:r>
            <a:r>
              <a:rPr lang="nb-NO" dirty="0" err="1"/>
              <a:t>idea</a:t>
            </a:r>
            <a:r>
              <a:rPr lang="nb-NO" dirty="0"/>
              <a:t>/</a:t>
            </a:r>
            <a:r>
              <a:rPr lang="nb-NO" dirty="0" err="1"/>
              <a:t>content</a:t>
            </a:r>
            <a:r>
              <a:rPr lang="nb-NO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i="1" dirty="0"/>
              <a:t>&lt;Description of the proposed project&gt;</a:t>
            </a:r>
          </a:p>
          <a:p>
            <a:r>
              <a:rPr lang="en-GB" i="1" dirty="0"/>
              <a:t>&lt;Be brief and clear. Focus on </a:t>
            </a:r>
            <a:r>
              <a:rPr lang="en-GB" i="1" dirty="0">
                <a:latin typeface="Calibri" charset="0"/>
              </a:rPr>
              <a:t>key strong/selling </a:t>
            </a:r>
            <a:r>
              <a:rPr lang="en-GB" i="1" dirty="0"/>
              <a:t>points</a:t>
            </a:r>
            <a:r>
              <a:rPr lang="en-GB" dirty="0"/>
              <a:t>&gt;</a:t>
            </a:r>
          </a:p>
          <a:p>
            <a:r>
              <a:rPr lang="en-GB" i="1" dirty="0"/>
              <a:t>&lt;1 slide with a diagram/illustration is recommended &gt;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26606-9769-45B9-B145-D32B89908B05}" type="slidenum">
              <a:rPr lang="nb-NO" smtClean="0"/>
              <a:t>2</a:t>
            </a:fld>
            <a:endParaRPr lang="nb-NO" dirty="0"/>
          </a:p>
        </p:txBody>
      </p:sp>
      <p:sp>
        <p:nvSpPr>
          <p:cNvPr id="7" name="Tekstvak 6"/>
          <p:cNvSpPr txBox="1"/>
          <p:nvPr/>
        </p:nvSpPr>
        <p:spPr>
          <a:xfrm>
            <a:off x="0" y="6500078"/>
            <a:ext cx="8460432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Name and e-mail of </a:t>
            </a:r>
            <a:r>
              <a:rPr lang="nl-NL" dirty="0" err="1">
                <a:solidFill>
                  <a:schemeClr val="bg1"/>
                </a:solidFill>
              </a:rPr>
              <a:t>proposer</a:t>
            </a:r>
            <a:r>
              <a:rPr lang="nl-NL" dirty="0">
                <a:solidFill>
                  <a:schemeClr val="bg1"/>
                </a:solidFill>
              </a:rPr>
              <a:t>/presenter</a:t>
            </a:r>
          </a:p>
        </p:txBody>
      </p:sp>
    </p:spTree>
    <p:extLst>
      <p:ext uri="{BB962C8B-B14F-4D97-AF65-F5344CB8AC3E}">
        <p14:creationId xmlns:p14="http://schemas.microsoft.com/office/powerpoint/2010/main" val="3048038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Project </a:t>
            </a:r>
            <a:r>
              <a:rPr lang="nb-NO" dirty="0" err="1"/>
              <a:t>participants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Existing consortium:</a:t>
            </a:r>
          </a:p>
          <a:p>
            <a:pPr lvl="1"/>
            <a:r>
              <a:rPr lang="en-GB" dirty="0"/>
              <a:t>Proposed coordinator:</a:t>
            </a:r>
            <a:r>
              <a:rPr lang="en-GB" i="1" dirty="0"/>
              <a:t> &lt;…&gt;</a:t>
            </a:r>
          </a:p>
          <a:p>
            <a:pPr lvl="1"/>
            <a:r>
              <a:rPr lang="en-GB" dirty="0"/>
              <a:t>Partners / Other participants:  </a:t>
            </a:r>
            <a:r>
              <a:rPr lang="en-GB" i="1" dirty="0"/>
              <a:t>&lt; you may only disclose number of, type and country info of partners, and/or expertise already available, current status (confirmed/tbc partners) &gt;</a:t>
            </a:r>
          </a:p>
          <a:p>
            <a:endParaRPr lang="en-GB" dirty="0"/>
          </a:p>
          <a:p>
            <a:r>
              <a:rPr lang="en-GB" dirty="0"/>
              <a:t>Looking for partners with the following expertise/ technology/ application field:</a:t>
            </a:r>
          </a:p>
          <a:p>
            <a:pPr lvl="1"/>
            <a:r>
              <a:rPr lang="en-GB" i="1" dirty="0"/>
              <a:t>&lt;….&gt;</a:t>
            </a:r>
          </a:p>
          <a:p>
            <a:pPr lvl="1"/>
            <a:r>
              <a:rPr lang="en-GB" i="1" dirty="0"/>
              <a:t>&lt;….&gt;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26606-9769-45B9-B145-D32B89908B05}" type="slidenum">
              <a:rPr lang="nb-NO" smtClean="0"/>
              <a:t>3</a:t>
            </a:fld>
            <a:endParaRPr lang="nb-NO" dirty="0"/>
          </a:p>
        </p:txBody>
      </p:sp>
      <p:sp>
        <p:nvSpPr>
          <p:cNvPr id="7" name="Tekstvak 6"/>
          <p:cNvSpPr txBox="1"/>
          <p:nvPr/>
        </p:nvSpPr>
        <p:spPr>
          <a:xfrm>
            <a:off x="0" y="6500078"/>
            <a:ext cx="8460432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Name </a:t>
            </a:r>
            <a:r>
              <a:rPr lang="nl-NL" dirty="0" err="1">
                <a:solidFill>
                  <a:schemeClr val="bg1"/>
                </a:solidFill>
              </a:rPr>
              <a:t>and</a:t>
            </a:r>
            <a:r>
              <a:rPr lang="nl-NL" dirty="0">
                <a:solidFill>
                  <a:schemeClr val="bg1"/>
                </a:solidFill>
              </a:rPr>
              <a:t> e-mail of </a:t>
            </a:r>
            <a:r>
              <a:rPr lang="nl-NL" dirty="0" err="1">
                <a:solidFill>
                  <a:schemeClr val="bg1"/>
                </a:solidFill>
              </a:rPr>
              <a:t>proposer</a:t>
            </a:r>
            <a:r>
              <a:rPr lang="nl-NL" dirty="0">
                <a:solidFill>
                  <a:schemeClr val="bg1"/>
                </a:solidFill>
              </a:rPr>
              <a:t>/presenter</a:t>
            </a:r>
          </a:p>
        </p:txBody>
      </p:sp>
    </p:spTree>
    <p:extLst>
      <p:ext uri="{BB962C8B-B14F-4D97-AF65-F5344CB8AC3E}">
        <p14:creationId xmlns:p14="http://schemas.microsoft.com/office/powerpoint/2010/main" val="25010788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Sousedství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9AB71EBA-1954-8844-B376-66ABEEAF0B73}" vid="{92CC2056-9ED8-EA48-893B-4A30661E73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SMI2G-presentation-template_2023</Template>
  <TotalTime>0</TotalTime>
  <Words>181</Words>
  <Application>Microsoft Office PowerPoint</Application>
  <PresentationFormat>Předvádění na obrazovce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</vt:i4>
      </vt:variant>
    </vt:vector>
  </HeadingPairs>
  <TitlesOfParts>
    <vt:vector size="7" baseType="lpstr">
      <vt:lpstr>Arial</vt:lpstr>
      <vt:lpstr>Calibri</vt:lpstr>
      <vt:lpstr>Cambria</vt:lpstr>
      <vt:lpstr>Sousedství</vt:lpstr>
      <vt:lpstr>&lt;Preliminary proposal name&gt;</vt:lpstr>
      <vt:lpstr>Proposal idea/content </vt:lpstr>
      <vt:lpstr>Project participants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&lt;Preliminary proposal name&gt;</dc:title>
  <dc:creator>Svejcarova Lenka TC</dc:creator>
  <cp:lastModifiedBy>Svejcarova Lenka TC</cp:lastModifiedBy>
  <cp:revision>1</cp:revision>
  <cp:lastPrinted>2012-04-11T09:19:10Z</cp:lastPrinted>
  <dcterms:created xsi:type="dcterms:W3CDTF">2023-03-16T12:35:20Z</dcterms:created>
  <dcterms:modified xsi:type="dcterms:W3CDTF">2023-03-16T12:35:34Z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